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gman K. (Karin)" userId="fcab652f-f64f-4295-b9d6-44a556e8fb37" providerId="ADAL" clId="{CE80B4FD-DCF1-46A3-B13D-44335042EB83}"/>
    <pc:docChg chg="custSel modSld">
      <pc:chgData name="Wegman K. (Karin)" userId="fcab652f-f64f-4295-b9d6-44a556e8fb37" providerId="ADAL" clId="{CE80B4FD-DCF1-46A3-B13D-44335042EB83}" dt="2021-01-31T21:11:39.206" v="349" actId="6549"/>
      <pc:docMkLst>
        <pc:docMk/>
      </pc:docMkLst>
      <pc:sldChg chg="modSp">
        <pc:chgData name="Wegman K. (Karin)" userId="fcab652f-f64f-4295-b9d6-44a556e8fb37" providerId="ADAL" clId="{CE80B4FD-DCF1-46A3-B13D-44335042EB83}" dt="2021-01-31T21:11:39.206" v="349" actId="6549"/>
        <pc:sldMkLst>
          <pc:docMk/>
          <pc:sldMk cId="2831057921" sldId="259"/>
        </pc:sldMkLst>
        <pc:spChg chg="mod">
          <ac:chgData name="Wegman K. (Karin)" userId="fcab652f-f64f-4295-b9d6-44a556e8fb37" providerId="ADAL" clId="{CE80B4FD-DCF1-46A3-B13D-44335042EB83}" dt="2021-01-31T21:11:39.206" v="349" actId="6549"/>
          <ac:spMkLst>
            <pc:docMk/>
            <pc:sldMk cId="2831057921" sldId="259"/>
            <ac:spMk id="3" creationId="{9409D382-7B87-4D59-AA4A-DDB6D3849B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.wegman@hmcollege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0744D-32D6-4542-82B3-92D43DF6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Instructiekaart les 3 de consument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09D382-7B87-4D59-AA4A-DDB6D3849B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62812"/>
            <a:ext cx="10363826" cy="4476671"/>
          </a:xfrm>
        </p:spPr>
        <p:txBody>
          <a:bodyPr>
            <a:normAutofit/>
          </a:bodyPr>
          <a:lstStyle/>
          <a:p>
            <a:r>
              <a:rPr lang="nl-NL" sz="1800" dirty="0"/>
              <a:t>Wat ga je doen: Bekijk eerst de kennisclip of lees de PowerPoint door En maak dan een begin met de opdracht naar keuze. In het leerarrangement staat de uitleg over de opdrachten.</a:t>
            </a:r>
          </a:p>
          <a:p>
            <a:r>
              <a:rPr lang="nl-NL" sz="1800" dirty="0"/>
              <a:t>Hoe: maak gebruik van de twee bijgevoegde sheets zodat je een voorbeeld hebt van wat er van je verwacht wordt.</a:t>
            </a:r>
          </a:p>
          <a:p>
            <a:r>
              <a:rPr lang="nl-NL" sz="1800" dirty="0"/>
              <a:t>Tijd:  je kunt deze les gebruiken om de gekozen opdracht te </a:t>
            </a:r>
            <a:r>
              <a:rPr lang="nl-NL" sz="1800"/>
              <a:t>maken.  </a:t>
            </a:r>
            <a:endParaRPr lang="nl-NL" sz="1800" dirty="0"/>
          </a:p>
          <a:p>
            <a:r>
              <a:rPr lang="nl-NL" sz="1800" dirty="0"/>
              <a:t>Hulp: </a:t>
            </a:r>
            <a:r>
              <a:rPr lang="nl-NL" sz="1800" dirty="0" err="1"/>
              <a:t>powerpoint</a:t>
            </a:r>
            <a:r>
              <a:rPr lang="nl-NL" sz="1800" dirty="0"/>
              <a:t>, kennisclip, internet.</a:t>
            </a:r>
          </a:p>
          <a:p>
            <a:r>
              <a:rPr lang="nl-NL" sz="1800" dirty="0"/>
              <a:t>uitkomst: de gekozen opdracht moet in les 4 ingeleverd zijn via </a:t>
            </a:r>
            <a:r>
              <a:rPr lang="nl-NL" sz="1800" dirty="0">
                <a:hlinkClick r:id="rId2"/>
              </a:rPr>
              <a:t>k.wegman@hmcollege.nl</a:t>
            </a:r>
            <a:endParaRPr lang="nl-NL" sz="1800" dirty="0"/>
          </a:p>
          <a:p>
            <a:r>
              <a:rPr lang="nl-NL" sz="1800" dirty="0"/>
              <a:t>Klaar: Ga verder met de volgende les.</a:t>
            </a:r>
          </a:p>
          <a:p>
            <a:r>
              <a:rPr lang="nl-NL" sz="1800" b="1" dirty="0">
                <a:solidFill>
                  <a:schemeClr val="accent5"/>
                </a:solidFill>
              </a:rPr>
              <a:t>Let op: Ook de opdrachten van les 1 huisstijl moeten vandaag ingeleverd zijn.</a:t>
            </a:r>
          </a:p>
        </p:txBody>
      </p:sp>
    </p:spTree>
    <p:extLst>
      <p:ext uri="{BB962C8B-B14F-4D97-AF65-F5344CB8AC3E}">
        <p14:creationId xmlns:p14="http://schemas.microsoft.com/office/powerpoint/2010/main" val="2831057921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115</TotalTime>
  <Words>128</Words>
  <Application>Microsoft Office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Druppel</vt:lpstr>
      <vt:lpstr>Instructiekaart les 3 de consument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Wegman K. (Karin)</dc:creator>
  <cp:lastModifiedBy>Wegman K. (Karin)</cp:lastModifiedBy>
  <cp:revision>14</cp:revision>
  <dcterms:created xsi:type="dcterms:W3CDTF">2020-12-29T14:29:50Z</dcterms:created>
  <dcterms:modified xsi:type="dcterms:W3CDTF">2021-01-31T21:12:14Z</dcterms:modified>
</cp:coreProperties>
</file>